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29"/>
  </p:normalViewPr>
  <p:slideViewPr>
    <p:cSldViewPr snapToGrid="0" snapToObjects="1">
      <p:cViewPr varScale="1">
        <p:scale>
          <a:sx n="107" d="100"/>
          <a:sy n="10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865B5-DD0B-EC49-9FD0-5247A946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626554-A126-8A46-B891-2565AD2E1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25552-31C7-A043-A357-D1FCD273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FC5B2-B2FC-714D-A127-69ECC6C2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B1D77-7C59-6547-8C45-874B6957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30E9-C6BE-364D-A8E5-E769CC9A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ABC09C-4A36-674A-9BDE-6A04A97F0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CC324-2232-1D41-BE01-4A3B1771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59F16-A495-1F4A-B34F-3C8A9B1C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FD073-0A08-294E-B23C-1E4034B1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A24C49-6A0B-0843-9DE1-50E4EAFD5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38892A-E5F0-A74A-A5BD-92752FFEA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C3BA0-8346-264E-B9AC-AB3750E4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719CA-DE75-4F41-8752-5BB1F380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9F616-4291-DD41-BB0C-3852FB18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36E8-6A70-1B47-980B-802BE5F8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66831-C2C4-BC4D-AF19-2631D17F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0BF0F-48AC-2C44-A763-73578CF2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D47E9-EFCC-8648-A2FB-DA4DAE01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F7571-F71B-904E-8DAB-8177A339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D192-0417-4240-AB0A-6AC86403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3C524-8CB7-624B-B67C-0DADB959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93F8B-CECF-A749-9381-F09C51A4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A3C69-4639-2E45-BD2C-0D8C15BD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2219D-8E55-EB4F-9863-CD5C0F7F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3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4FD21-9510-5E4A-BB26-E41F5C4F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476FA-F9D9-D349-B910-AA41EEAA7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9C9562-3B4C-9A4F-9B77-A34D0FA2E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B74DA-80AD-CB4F-90C3-E0506582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8822C-FAA8-374D-AD92-B31493B5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E0752-F595-494F-BB27-A0732B2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AF731-58F1-AC45-A038-D7611542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D93CC-E9EA-5F4D-9C46-5FE4B0ED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0BF1BA-3EBD-F247-BD27-83120AEAF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E97B84-C6D3-EC46-8C6B-C64380FFA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0F95F9-C851-5649-B267-6BFC1B178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EFBE6D-1E24-6F4D-9689-064D80B1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95486C-D790-1640-BFD4-CBD326D1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B375A0-A119-E145-B0A5-83FA5EB9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3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BE975-F1DE-EF4D-9E1F-9E556234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8D2C8A-C6AF-2B4B-A217-102B6BF3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226F82-E672-B64D-A0B6-82F51D3A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979D6B-1843-3942-9B10-75F9255B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8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B1AB49-7A23-574F-9BD6-789B0D6D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33A356-9F23-564F-A547-0E0B96D8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BA895C-A286-054B-B3B9-4FF2B950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6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89A2-5812-C749-8B00-166DD847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87636-2F48-6745-99EF-DCCAB2E5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C7A32C-8424-F54B-BB1C-3DC9F9FC7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61264A-A141-6641-8563-DABD8197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B63DB8-5F28-CE43-AF63-ADD6052C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92075-5209-1343-8988-4C7D5A02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4A704-E08A-0348-9D33-51127992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3DB4C0-B46B-E747-ABF7-3983DDE86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F068F6-FA39-1F42-8AE0-2B445E6C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0533F-CB16-5E40-816F-04A08DE0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0C72E-88EF-D242-82AF-0266184B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C168F-A273-844F-97F8-CB9B6567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9DAC-FD5C-B64F-B505-CD73FD22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31AED-C0C4-F446-99A5-676FD17D9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A8521-FBBC-144B-861D-3DC278A68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A6E2-434E-814B-86E3-0CA94427D76B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508D9-39F0-F743-AE7C-3ED6653F8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D75E2-DB1A-7E4D-BEFC-ACE1A5DE7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53E3-0811-E84E-9039-B32015874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2 </a:t>
            </a:r>
            <a:br>
              <a:rPr lang="en-US" dirty="0"/>
            </a:br>
            <a:r>
              <a:rPr lang="en-US" dirty="0"/>
              <a:t>Platform 0 revisited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platforms, semester 2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 dirty="0"/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2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DD26-D1EF-6D48-BF02-51361A0F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pull resistors everywhere?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4F1C6-BA79-C64E-80A5-9A039899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slow</a:t>
            </a:r>
          </a:p>
          <a:p>
            <a:r>
              <a:rPr lang="en-US" dirty="0"/>
              <a:t>They consume power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4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B1C96-9D88-7541-82E0-529974ED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Controlled buffer</a:t>
            </a:r>
            <a:endParaRPr lang="ru-RU" dirty="0"/>
          </a:p>
        </p:txBody>
      </p:sp>
      <p:pic>
        <p:nvPicPr>
          <p:cNvPr id="7170" name="Picture 2" descr="page1image58542112">
            <a:extLst>
              <a:ext uri="{FF2B5EF4-FFF2-40B4-BE49-F238E27FC236}">
                <a16:creationId xmlns:a16="http://schemas.microsoft.com/office/drawing/2014/main" id="{38BB325B-F370-0F46-AECA-97BFEB585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400"/>
            <a:ext cx="28448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B9B8E-D66E-5E4B-B559-C1E8C51A39B9}"/>
              </a:ext>
            </a:extLst>
          </p:cNvPr>
          <p:cNvSpPr txBox="1"/>
          <p:nvPr/>
        </p:nvSpPr>
        <p:spPr>
          <a:xfrm>
            <a:off x="4037610" y="1690688"/>
            <a:ext cx="2979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device allows to controllably pass X to Y</a:t>
            </a:r>
          </a:p>
          <a:p>
            <a:r>
              <a:rPr lang="en-US" sz="2000" dirty="0"/>
              <a:t>Actual buffers are bidirectional (signal and even floating value passes also from Y to X)</a:t>
            </a:r>
          </a:p>
          <a:p>
            <a:r>
              <a:rPr lang="en-US" sz="2000" dirty="0"/>
              <a:t>But Logisim simulates them as unidirectional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6BF5D-A74F-5946-B6B5-D8544E22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048" y="1584691"/>
            <a:ext cx="2750705" cy="2440766"/>
          </a:xfrm>
          <a:prstGeom prst="rect">
            <a:avLst/>
          </a:prstGeom>
        </p:spPr>
      </p:pic>
      <p:pic>
        <p:nvPicPr>
          <p:cNvPr id="7171" name="Picture 3" descr="page1image58390544">
            <a:extLst>
              <a:ext uri="{FF2B5EF4-FFF2-40B4-BE49-F238E27FC236}">
                <a16:creationId xmlns:a16="http://schemas.microsoft.com/office/drawing/2014/main" id="{3242F5A1-31F7-1F4D-8F10-36AEFDE1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5" y="4255248"/>
            <a:ext cx="3265714" cy="18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B7BAD1-0154-7648-8050-E5A291C68916}"/>
              </a:ext>
            </a:extLst>
          </p:cNvPr>
          <p:cNvSpPr txBox="1"/>
          <p:nvPr/>
        </p:nvSpPr>
        <p:spPr>
          <a:xfrm>
            <a:off x="4037610" y="4520981"/>
            <a:ext cx="568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Smarter implementation known as transmission gate</a:t>
            </a:r>
          </a:p>
          <a:p>
            <a:r>
              <a:rPr lang="en-US" sz="2000" dirty="0"/>
              <a:t>Less signal degradation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01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BDEF-0F87-3549-B580-CCFA7DB5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gate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61ECA-4F1A-4649-9C36-314B7ABE4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1829507"/>
            <a:ext cx="2522187" cy="1891640"/>
          </a:xfrm>
          <a:prstGeom prst="rect">
            <a:avLst/>
          </a:prstGeom>
        </p:spPr>
      </p:pic>
      <p:pic>
        <p:nvPicPr>
          <p:cNvPr id="1026" name="Picture 2" descr="XOR from NAND.svg">
            <a:extLst>
              <a:ext uri="{FF2B5EF4-FFF2-40B4-BE49-F238E27FC236}">
                <a16:creationId xmlns:a16="http://schemas.microsoft.com/office/drawing/2014/main" id="{8F63C4F3-60CA-114A-9B28-E3226AE2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1677858"/>
            <a:ext cx="6129866" cy="20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D1CC7-9C44-8C47-BF48-B117B981CBCB}"/>
              </a:ext>
            </a:extLst>
          </p:cNvPr>
          <p:cNvSpPr txBox="1"/>
          <p:nvPr/>
        </p:nvSpPr>
        <p:spPr>
          <a:xfrm>
            <a:off x="4809067" y="3744380"/>
            <a:ext cx="713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NAND gates * 4 transistors each = 16 transistors</a:t>
            </a:r>
            <a:endParaRPr lang="ru-RU" sz="2400" dirty="0"/>
          </a:p>
        </p:txBody>
      </p:sp>
      <p:pic>
        <p:nvPicPr>
          <p:cNvPr id="1028" name="Picture 4" descr="XOR from NAND 2.svg">
            <a:extLst>
              <a:ext uri="{FF2B5EF4-FFF2-40B4-BE49-F238E27FC236}">
                <a16:creationId xmlns:a16="http://schemas.microsoft.com/office/drawing/2014/main" id="{8D7681BF-ACE2-9A46-A387-8C93E9C8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4220938"/>
            <a:ext cx="5248894" cy="23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9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867CB-24A3-1843-AFF2-D3E1038C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 dirty="0"/>
              <a:t>XOR gate optimized on transistor level</a:t>
            </a:r>
            <a:endParaRPr lang="ru-RU" sz="3700" dirty="0"/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F2778817-FC98-48FF-A7D2-207DCD9D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000" dirty="0"/>
              <a:t>At the core, we have symmetrical circuit which is not equivalent to one of basic gates</a:t>
            </a:r>
          </a:p>
          <a:p>
            <a:r>
              <a:rPr lang="en-US" sz="2000" dirty="0"/>
              <a:t>To have output=1, we need one of upper pairs open: </a:t>
            </a:r>
            <a:br>
              <a:rPr lang="en-US" sz="2000" dirty="0"/>
            </a:br>
            <a:r>
              <a:rPr lang="en-US" sz="2000" dirty="0"/>
              <a:t>(A&amp;B’=1 | A’&amp;B=1)</a:t>
            </a:r>
          </a:p>
          <a:p>
            <a:r>
              <a:rPr lang="en-US" sz="2000" dirty="0"/>
              <a:t>To have output=0, we need one of lower pairs open:</a:t>
            </a:r>
            <a:br>
              <a:rPr lang="en-US" sz="2000" dirty="0"/>
            </a:br>
            <a:r>
              <a:rPr lang="en-US" sz="2000" dirty="0"/>
              <a:t>(A&amp;B=1 | A’&amp;B’=1)</a:t>
            </a:r>
          </a:p>
          <a:p>
            <a:r>
              <a:rPr lang="en-US" sz="2000" dirty="0"/>
              <a:t>12 transistors</a:t>
            </a:r>
          </a:p>
        </p:txBody>
      </p:sp>
      <p:pic>
        <p:nvPicPr>
          <p:cNvPr id="2053" name="Picture 2" descr="page1image58445472">
            <a:extLst>
              <a:ext uri="{FF2B5EF4-FFF2-40B4-BE49-F238E27FC236}">
                <a16:creationId xmlns:a16="http://schemas.microsoft.com/office/drawing/2014/main" id="{62AFBF62-B767-6549-A4FA-3E20F2027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5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867CB-24A3-1843-AFF2-D3E1038C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177071" cy="1676603"/>
          </a:xfrm>
        </p:spPr>
        <p:txBody>
          <a:bodyPr>
            <a:normAutofit/>
          </a:bodyPr>
          <a:lstStyle/>
          <a:p>
            <a:r>
              <a:rPr lang="en-US" sz="3700" dirty="0"/>
              <a:t>XOR gate optimized: </a:t>
            </a:r>
            <a:br>
              <a:rPr lang="en-US" sz="3700" dirty="0"/>
            </a:br>
            <a:r>
              <a:rPr lang="en-US" sz="3700" dirty="0"/>
              <a:t>second try</a:t>
            </a:r>
            <a:endParaRPr lang="ru-RU" sz="3700" dirty="0"/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F2778817-FC98-48FF-A7D2-207DCD9D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/>
              <a:t>Much harder to understand</a:t>
            </a:r>
          </a:p>
        </p:txBody>
      </p:sp>
      <p:pic>
        <p:nvPicPr>
          <p:cNvPr id="3073" name="Picture 1" descr="page1image58292656">
            <a:extLst>
              <a:ext uri="{FF2B5EF4-FFF2-40B4-BE49-F238E27FC236}">
                <a16:creationId xmlns:a16="http://schemas.microsoft.com/office/drawing/2014/main" id="{B246D73E-1119-1E46-AC04-B5EB7723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19" y="680269"/>
            <a:ext cx="6872150" cy="53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867CB-24A3-1843-AFF2-D3E1038C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4177071" cy="962468"/>
          </a:xfrm>
        </p:spPr>
        <p:txBody>
          <a:bodyPr>
            <a:normAutofit/>
          </a:bodyPr>
          <a:lstStyle/>
          <a:p>
            <a:r>
              <a:rPr lang="en-US" sz="3700" dirty="0"/>
              <a:t>How it works?</a:t>
            </a:r>
            <a:endParaRPr lang="ru-RU" sz="3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Content Placeholder 2054">
                <a:extLst>
                  <a:ext uri="{FF2B5EF4-FFF2-40B4-BE49-F238E27FC236}">
                    <a16:creationId xmlns:a16="http://schemas.microsoft.com/office/drawing/2014/main" id="{F2778817-FC98-48FF-A7D2-207DCD9D9C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29" y="1651264"/>
                <a:ext cx="4177070" cy="45725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B=0</a:t>
                </a:r>
              </a:p>
              <a:p>
                <a:r>
                  <a:rPr lang="en-US" dirty="0"/>
                  <a:t>This closes T0 and T7 directly, and opens T1</a:t>
                </a:r>
              </a:p>
              <a:p>
                <a:r>
                  <a:rPr lang="en-US" dirty="0"/>
                  <a:t>Open T1 opens T3 and closes T6</a:t>
                </a:r>
              </a:p>
              <a:p>
                <a:r>
                  <a:rPr lang="en-US" dirty="0"/>
                  <a:t>Transistors T2,4,5,8 form a pair of NOT gates</a:t>
                </a:r>
              </a:p>
              <a:p>
                <a:r>
                  <a:rPr lang="en-US" dirty="0"/>
                  <a:t>Output will be (A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0)=A</a:t>
                </a:r>
              </a:p>
              <a:p>
                <a:r>
                  <a:rPr lang="en-US" dirty="0"/>
                  <a:t>Case B=1 is described in </a:t>
                </a:r>
                <a:r>
                  <a:rPr lang="en-US" dirty="0" err="1"/>
                  <a:t>tome.pdf</a:t>
                </a:r>
                <a:endParaRPr lang="en-US" dirty="0"/>
              </a:p>
            </p:txBody>
          </p:sp>
        </mc:Choice>
        <mc:Fallback xmlns="">
          <p:sp>
            <p:nvSpPr>
              <p:cNvPr id="2055" name="Content Placeholder 2054">
                <a:extLst>
                  <a:ext uri="{FF2B5EF4-FFF2-40B4-BE49-F238E27FC236}">
                    <a16:creationId xmlns:a16="http://schemas.microsoft.com/office/drawing/2014/main" id="{F2778817-FC98-48FF-A7D2-207DCD9D9C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29" y="1651264"/>
                <a:ext cx="4177070" cy="4572555"/>
              </a:xfrm>
              <a:blipFill>
                <a:blip r:embed="rId2"/>
                <a:stretch>
                  <a:fillRect l="-2424" t="-2216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Picture 1" descr="page1image58292656">
            <a:extLst>
              <a:ext uri="{FF2B5EF4-FFF2-40B4-BE49-F238E27FC236}">
                <a16:creationId xmlns:a16="http://schemas.microsoft.com/office/drawing/2014/main" id="{B246D73E-1119-1E46-AC04-B5EB7723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88" y="864129"/>
            <a:ext cx="6872150" cy="53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Галочка">
            <a:extLst>
              <a:ext uri="{FF2B5EF4-FFF2-40B4-BE49-F238E27FC236}">
                <a16:creationId xmlns:a16="http://schemas.microsoft.com/office/drawing/2014/main" id="{EE7A16FE-C7E2-E54E-AA39-8FD920F58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7226" y="1591734"/>
            <a:ext cx="366900" cy="366900"/>
          </a:xfrm>
          <a:prstGeom prst="rect">
            <a:avLst/>
          </a:prstGeom>
        </p:spPr>
      </p:pic>
      <p:pic>
        <p:nvPicPr>
          <p:cNvPr id="7" name="Рисунок 6" descr="Закрыть">
            <a:extLst>
              <a:ext uri="{FF2B5EF4-FFF2-40B4-BE49-F238E27FC236}">
                <a16:creationId xmlns:a16="http://schemas.microsoft.com/office/drawing/2014/main" id="{F2774819-35FA-D94A-A4FF-0C4C575F6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4393" y="4792134"/>
            <a:ext cx="366900" cy="366900"/>
          </a:xfrm>
          <a:prstGeom prst="rect">
            <a:avLst/>
          </a:prstGeom>
        </p:spPr>
      </p:pic>
      <p:pic>
        <p:nvPicPr>
          <p:cNvPr id="10" name="Рисунок 9" descr="Закрыть">
            <a:extLst>
              <a:ext uri="{FF2B5EF4-FFF2-40B4-BE49-F238E27FC236}">
                <a16:creationId xmlns:a16="http://schemas.microsoft.com/office/drawing/2014/main" id="{EB5A4F56-419F-3F48-A5BD-D35F1D005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3327" y="2641600"/>
            <a:ext cx="366900" cy="366900"/>
          </a:xfrm>
          <a:prstGeom prst="rect">
            <a:avLst/>
          </a:prstGeom>
        </p:spPr>
      </p:pic>
      <p:pic>
        <p:nvPicPr>
          <p:cNvPr id="11" name="Рисунок 10" descr="Галочка">
            <a:extLst>
              <a:ext uri="{FF2B5EF4-FFF2-40B4-BE49-F238E27FC236}">
                <a16:creationId xmlns:a16="http://schemas.microsoft.com/office/drawing/2014/main" id="{647D2EEE-5A16-7A46-AA2D-63148616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7226" y="3907776"/>
            <a:ext cx="366900" cy="366900"/>
          </a:xfrm>
          <a:prstGeom prst="rect">
            <a:avLst/>
          </a:prstGeom>
        </p:spPr>
      </p:pic>
      <p:pic>
        <p:nvPicPr>
          <p:cNvPr id="12" name="Рисунок 11" descr="Закрыть">
            <a:extLst>
              <a:ext uri="{FF2B5EF4-FFF2-40B4-BE49-F238E27FC236}">
                <a16:creationId xmlns:a16="http://schemas.microsoft.com/office/drawing/2014/main" id="{695EB044-0AC0-E747-BFBA-ADAB4F194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3327" y="4249259"/>
            <a:ext cx="366900" cy="3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47CFF-640F-B148-AD28-201E2540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transistor logic (PTL)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2D67CA-0200-7D4A-B84A-275A7FBD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385" y="1825625"/>
            <a:ext cx="8001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B437A-B3B5-6A44-A273-9992EF22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signals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704228-253F-CA46-8EB9-625C310FC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91" y="1930400"/>
            <a:ext cx="4296069" cy="2623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F1BCA-B16D-B849-B9D9-91A09E55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24" y="2392065"/>
            <a:ext cx="2791883" cy="227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CABE3-99C7-AE4B-82A3-DEE7A94F8D1A}"/>
              </a:ext>
            </a:extLst>
          </p:cNvPr>
          <p:cNvSpPr txBox="1"/>
          <p:nvPr/>
        </p:nvSpPr>
        <p:spPr>
          <a:xfrm>
            <a:off x="5503333" y="1930400"/>
            <a:ext cx="252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N-type truth table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637E42-97E1-0A44-8B5D-6746BC0C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462" y="2392066"/>
            <a:ext cx="2797703" cy="2279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A9E4B-2B23-B145-ACD8-9B5F6C77476E}"/>
              </a:ext>
            </a:extLst>
          </p:cNvPr>
          <p:cNvSpPr txBox="1"/>
          <p:nvPr/>
        </p:nvSpPr>
        <p:spPr>
          <a:xfrm>
            <a:off x="8529871" y="1930400"/>
            <a:ext cx="252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P-type truth table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21E07-8C2A-8043-8660-467EC722EDB4}"/>
              </a:ext>
            </a:extLst>
          </p:cNvPr>
          <p:cNvSpPr txBox="1"/>
          <p:nvPr/>
        </p:nvSpPr>
        <p:spPr>
          <a:xfrm>
            <a:off x="1781299" y="4880759"/>
            <a:ext cx="8304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Generally, you should avoid floating input on transistor gates</a:t>
            </a:r>
          </a:p>
          <a:p>
            <a:r>
              <a:rPr lang="en-US" sz="2400" dirty="0"/>
              <a:t>Also, you should avoid connecting conflicting outputs</a:t>
            </a:r>
          </a:p>
          <a:p>
            <a:r>
              <a:rPr lang="en-US" sz="2400" dirty="0"/>
              <a:t>But connecting floating output to non-floating one is OK</a:t>
            </a:r>
          </a:p>
          <a:p>
            <a:r>
              <a:rPr lang="en-US" sz="2400" dirty="0"/>
              <a:t>Actually, NOT gate uses exactly this kind of connection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235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98871-775B-9244-AEDA-9384EF8B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Pull resistor</a:t>
            </a:r>
            <a:endParaRPr lang="ru-RU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D8E0C69D-B409-4B22-81DE-01F1AF3A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Gives sort of default value to circuit output</a:t>
            </a:r>
          </a:p>
          <a:p>
            <a:r>
              <a:rPr lang="en-US" sz="2400" dirty="0"/>
              <a:t>I.e. when output floats, pull resistor pulls it to 0 </a:t>
            </a:r>
          </a:p>
          <a:p>
            <a:r>
              <a:rPr lang="en-US" sz="2400" dirty="0"/>
              <a:t>If we connect it to PWR, it will pull it to 1</a:t>
            </a:r>
          </a:p>
        </p:txBody>
      </p:sp>
      <p:pic>
        <p:nvPicPr>
          <p:cNvPr id="5124" name="Picture 1" descr="page1image58377440">
            <a:extLst>
              <a:ext uri="{FF2B5EF4-FFF2-40B4-BE49-F238E27FC236}">
                <a16:creationId xmlns:a16="http://schemas.microsoft.com/office/drawing/2014/main" id="{51AC642A-A322-0142-94F8-662E0B5DF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" b="-1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1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F5FAC-67D7-904B-93E5-3F3F3A2F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gate using pull resistor</a:t>
            </a:r>
            <a:endParaRPr lang="ru-RU" dirty="0"/>
          </a:p>
        </p:txBody>
      </p:sp>
      <p:pic>
        <p:nvPicPr>
          <p:cNvPr id="6145" name="Picture 1" descr="page1image58281216">
            <a:extLst>
              <a:ext uri="{FF2B5EF4-FFF2-40B4-BE49-F238E27FC236}">
                <a16:creationId xmlns:a16="http://schemas.microsoft.com/office/drawing/2014/main" id="{09669F32-A6C5-624C-93ED-885AF3FBB4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988344"/>
            <a:ext cx="35560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85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268</Words>
  <Application>Microsoft Macintosh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Lecture 2  Platform 0 revisited</vt:lpstr>
      <vt:lpstr>XOR gate</vt:lpstr>
      <vt:lpstr>XOR gate optimized on transistor level</vt:lpstr>
      <vt:lpstr>XOR gate optimized:  second try</vt:lpstr>
      <vt:lpstr>How it works?</vt:lpstr>
      <vt:lpstr>Pass transistor logic (PTL)</vt:lpstr>
      <vt:lpstr>Floating signals</vt:lpstr>
      <vt:lpstr>Pull resistor</vt:lpstr>
      <vt:lpstr>NAND gate using pull resistor</vt:lpstr>
      <vt:lpstr>Why not use pull resistors everywhere?</vt:lpstr>
      <vt:lpstr>Controlled buffer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 Platform 0 revisited</dc:title>
  <dc:creator>Dmitry Irtegov</dc:creator>
  <cp:lastModifiedBy>Dmitry Irtegov</cp:lastModifiedBy>
  <cp:revision>4</cp:revision>
  <dcterms:created xsi:type="dcterms:W3CDTF">2019-02-12T17:29:38Z</dcterms:created>
  <dcterms:modified xsi:type="dcterms:W3CDTF">2019-02-19T17:04:53Z</dcterms:modified>
</cp:coreProperties>
</file>